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7" r:id="rId36"/>
    <p:sldId id="376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90" r:id="rId49"/>
    <p:sldId id="389" r:id="rId50"/>
    <p:sldId id="39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Statisticians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Statisticians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CEC8E0-E6A0-6081-C21B-0198484D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00270B-1224-F340-2015-F6BCC6E3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BC0F0-E9EB-F570-0646-687C33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42E7E18-0A3D-C4CD-65B3-7AB08F7A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FEB6A5-9B6C-9B5B-166D-5322319C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59E7671-8AD9-B524-E9B3-4531AF19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F48694-96EE-60DE-1E90-17B829C29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AA7AC01-1767-23DB-BAA3-3BEFBC35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44E8DC-7746-B0F3-99D2-6C78E5B2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DCBF4A4-0016-D029-223A-CFA5C01C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518EFD2-826A-A56F-CCA5-76B23F68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D90D767-C45A-8638-F889-44CEE555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C8F588A2-8AA1-BDD8-4547-40CC98EF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C5B3764-4471-6232-D15A-036EF7A8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9D5903B-944B-D76A-7421-CCBB63DA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1615394-4880-5AB1-1721-566A41DF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95A78C-C2D4-0E71-A29D-9122C8EC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3E2B45E-3BE4-F192-6A1C-78C51C86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7DEEC1-5DF6-C2D3-9E2F-2B65436C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D1E2C1-243E-6B74-3023-2E485889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FE5DA8F-2277-9D80-413F-60DDCAF8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FF1B3DA-FDC5-9D13-4595-8D064801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573AC6F-BD36-47EC-8710-92F0832F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1F720-6B0A-99BE-791C-0A41CCC2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E6AFD4-33BA-22AE-A2E4-0A271125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F1B26DC-0D28-F35C-A21B-1D467FD5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A952785-C00F-0DD1-C0C5-81F88E4E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B7C8954-48BE-1A2E-84A1-3278209C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7B0612A-202A-3151-7D02-8A75E2F3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3D899D7-C782-AD5C-A8CE-FFC678A1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84655644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F98614C-C303-3B9F-116C-93E62F3B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7450C64-C0EC-8562-C086-8746D944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76FB0C-6CF9-A613-3DEA-386DC710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90BF479F-EDB1-30DB-88FA-24B9921C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F58656A-0C1C-D93B-84D3-BE1571C3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2E6C6F-52F8-A5A8-CCE1-1F53C21E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3376086-6E40-0B42-083E-ABDC783AA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9D7C630-BEB4-BD53-129F-854A7C78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6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55875550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78263721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47785459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D5F851-6797-721A-2F43-01B1F9DD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30ADE-2F5A-CA87-F5E3-DAB84E5B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763</TotalTime>
  <Words>1217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Statisticians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